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B2BD5-E530-497D-A386-CD84FF84F534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7211E-9B92-4048-B2AF-6C8661F3C2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211E-9B92-4048-B2AF-6C8661F3C2C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211E-9B92-4048-B2AF-6C8661F3C2C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211E-9B92-4048-B2AF-6C8661F3C2C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885E4-E261-4BA0-94F5-47B2EDB6FFDC}" type="datetimeFigureOut">
              <a:rPr lang="en-US" smtClean="0"/>
              <a:pPr/>
              <a:t>3/10/2009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1031-3E0D-45DB-8429-6D629360C2C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142984"/>
            <a:ext cx="3786214" cy="437042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miedo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interesa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hace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sonreír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hace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reír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pone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nervioso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/a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asco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atrae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me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confianza</a:t>
            </a:r>
            <a:endParaRPr lang="en-GB" sz="2600" dirty="0" smtClean="0">
              <a:latin typeface="Lucida Sans Unicode"/>
              <a:cs typeface="Lucida Sans Unicode"/>
            </a:endParaRPr>
          </a:p>
          <a:p>
            <a:endParaRPr lang="en-GB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142984"/>
            <a:ext cx="4143404" cy="437042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gives to me confidence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makes me smile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puts me nervous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gives to me grossness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attracts me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interests me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makes me laugh</a:t>
            </a:r>
          </a:p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it gives to me fear</a:t>
            </a:r>
          </a:p>
          <a:p>
            <a:endParaRPr lang="en-GB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85728"/>
            <a:ext cx="6572296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Conecta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español</a:t>
            </a:r>
            <a:r>
              <a:rPr lang="en-GB" sz="2800" dirty="0" smtClean="0">
                <a:latin typeface="Arial" pitchFamily="34" charset="0"/>
                <a:cs typeface="Arial" pitchFamily="34" charset="0"/>
              </a:rPr>
              <a:t> y el </a:t>
            </a:r>
            <a:r>
              <a:rPr lang="en-GB" sz="2800" dirty="0" err="1" smtClean="0">
                <a:latin typeface="Arial" pitchFamily="34" charset="0"/>
                <a:cs typeface="Arial" pitchFamily="34" charset="0"/>
              </a:rPr>
              <a:t>inglés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5715016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When you have written them all down, write 1 thing IN SPANISH that inspires each emotion for you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215370" cy="280076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200" dirty="0" smtClean="0"/>
              <a:t>I like going to the cinema because it makes me smile</a:t>
            </a:r>
          </a:p>
          <a:p>
            <a:pPr marL="457200" indent="-457200">
              <a:buAutoNum type="arabicPeriod"/>
            </a:pPr>
            <a:r>
              <a:rPr lang="en-GB" sz="2200" dirty="0" smtClean="0"/>
              <a:t>I want to buy a present for Juan because he gives me confidence</a:t>
            </a:r>
          </a:p>
          <a:p>
            <a:pPr marL="457200" indent="-457200">
              <a:buAutoNum type="arabicPeriod"/>
            </a:pPr>
            <a:r>
              <a:rPr lang="en-GB" sz="2200" dirty="0" smtClean="0"/>
              <a:t>The food in the canteen grosses me out</a:t>
            </a:r>
          </a:p>
          <a:p>
            <a:pPr marL="457200" indent="-457200">
              <a:buAutoNum type="arabicPeriod"/>
            </a:pPr>
            <a:r>
              <a:rPr lang="en-GB" sz="2200" dirty="0" smtClean="0"/>
              <a:t>PE lessons make me afraid (note- lesson</a:t>
            </a:r>
            <a:r>
              <a:rPr lang="en-GB" sz="2200" b="1" u="sng" dirty="0" smtClean="0"/>
              <a:t>s</a:t>
            </a:r>
            <a:r>
              <a:rPr lang="en-GB" sz="2200" dirty="0" smtClean="0"/>
              <a:t>) </a:t>
            </a:r>
          </a:p>
          <a:p>
            <a:pPr marL="457200" indent="-457200">
              <a:buAutoNum type="arabicPeriod"/>
            </a:pPr>
            <a:r>
              <a:rPr lang="en-GB" sz="2200" dirty="0" smtClean="0"/>
              <a:t>I prefer renting a car because it doesn’t make me as nervous as going by train</a:t>
            </a:r>
          </a:p>
          <a:p>
            <a:pPr marL="457200" indent="-457200">
              <a:buAutoNum type="arabicPeriod" startAt="6"/>
            </a:pPr>
            <a:r>
              <a:rPr lang="en-GB" sz="2200" dirty="0" smtClean="0"/>
              <a:t>In the future I would love to go to Spain because it is a </a:t>
            </a:r>
          </a:p>
          <a:p>
            <a:pPr marL="457200" indent="-457200"/>
            <a:r>
              <a:rPr lang="en-GB" sz="2200" dirty="0" smtClean="0"/>
              <a:t>        country which interests me a lot and I have never visited before.</a:t>
            </a:r>
            <a:endParaRPr lang="en-GB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3500438"/>
            <a:ext cx="8143932" cy="28007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200" dirty="0" smtClean="0"/>
              <a:t>Me </a:t>
            </a:r>
            <a:r>
              <a:rPr lang="en-GB" sz="2200" dirty="0" err="1" smtClean="0"/>
              <a:t>gusta</a:t>
            </a:r>
            <a:r>
              <a:rPr lang="en-GB" sz="2200" dirty="0" smtClean="0"/>
              <a:t> </a:t>
            </a:r>
            <a:r>
              <a:rPr lang="en-GB" sz="2200" dirty="0" err="1" smtClean="0"/>
              <a:t>ir</a:t>
            </a:r>
            <a:r>
              <a:rPr lang="en-GB" sz="2200" dirty="0" smtClean="0"/>
              <a:t> al cine </a:t>
            </a:r>
            <a:r>
              <a:rPr lang="en-GB" sz="2200" dirty="0" err="1" smtClean="0"/>
              <a:t>porque</a:t>
            </a:r>
            <a:r>
              <a:rPr lang="en-GB" sz="2200" dirty="0" smtClean="0"/>
              <a:t> me </a:t>
            </a:r>
            <a:r>
              <a:rPr lang="en-GB" sz="2200" dirty="0" err="1" smtClean="0"/>
              <a:t>hace</a:t>
            </a:r>
            <a:r>
              <a:rPr lang="en-GB" sz="2200" dirty="0" smtClean="0"/>
              <a:t> </a:t>
            </a:r>
            <a:r>
              <a:rPr lang="en-GB" sz="2200" dirty="0" err="1" smtClean="0"/>
              <a:t>sonre</a:t>
            </a:r>
            <a:r>
              <a:rPr lang="en-GB" sz="2200" dirty="0" err="1" smtClean="0">
                <a:cs typeface="Lucida Sans Unicode"/>
              </a:rPr>
              <a:t>ír</a:t>
            </a:r>
            <a:endParaRPr lang="en-GB" sz="2200" dirty="0" smtClean="0"/>
          </a:p>
          <a:p>
            <a:pPr marL="457200" indent="-457200">
              <a:buAutoNum type="arabicPeriod"/>
            </a:pPr>
            <a:r>
              <a:rPr lang="en-GB" sz="2200" dirty="0" err="1" smtClean="0"/>
              <a:t>Quiero</a:t>
            </a:r>
            <a:r>
              <a:rPr lang="en-GB" sz="2200" dirty="0" smtClean="0"/>
              <a:t> </a:t>
            </a:r>
            <a:r>
              <a:rPr lang="en-GB" sz="2200" dirty="0" err="1" smtClean="0"/>
              <a:t>comprar</a:t>
            </a:r>
            <a:r>
              <a:rPr lang="en-GB" sz="2200" dirty="0" smtClean="0"/>
              <a:t> un </a:t>
            </a:r>
            <a:r>
              <a:rPr lang="en-GB" sz="2200" dirty="0" err="1" smtClean="0"/>
              <a:t>regalo</a:t>
            </a:r>
            <a:r>
              <a:rPr lang="en-GB" sz="2200" dirty="0" smtClean="0"/>
              <a:t> </a:t>
            </a:r>
            <a:r>
              <a:rPr lang="en-GB" sz="2200" dirty="0" err="1" smtClean="0"/>
              <a:t>para</a:t>
            </a:r>
            <a:r>
              <a:rPr lang="en-GB" sz="2200" dirty="0" smtClean="0"/>
              <a:t> Juan </a:t>
            </a:r>
            <a:r>
              <a:rPr lang="en-GB" sz="2200" dirty="0" err="1" smtClean="0"/>
              <a:t>porque</a:t>
            </a:r>
            <a:r>
              <a:rPr lang="en-GB" sz="2200" dirty="0" smtClean="0"/>
              <a:t> me </a:t>
            </a:r>
            <a:r>
              <a:rPr lang="en-GB" sz="2200" dirty="0" err="1" smtClean="0"/>
              <a:t>da</a:t>
            </a:r>
            <a:r>
              <a:rPr lang="en-GB" sz="2200" dirty="0" smtClean="0"/>
              <a:t> </a:t>
            </a:r>
            <a:r>
              <a:rPr lang="en-GB" sz="2200" dirty="0" err="1" smtClean="0"/>
              <a:t>confianza</a:t>
            </a:r>
            <a:endParaRPr lang="en-GB" sz="2200" dirty="0" smtClean="0"/>
          </a:p>
          <a:p>
            <a:pPr marL="457200" indent="-457200">
              <a:buAutoNum type="arabicPeriod"/>
            </a:pPr>
            <a:r>
              <a:rPr lang="en-GB" sz="2200" dirty="0" smtClean="0"/>
              <a:t>La comida en la cantina me </a:t>
            </a:r>
            <a:r>
              <a:rPr lang="en-GB" sz="2200" dirty="0" err="1" smtClean="0"/>
              <a:t>da</a:t>
            </a:r>
            <a:r>
              <a:rPr lang="en-GB" sz="2200" dirty="0" smtClean="0"/>
              <a:t> </a:t>
            </a:r>
            <a:r>
              <a:rPr lang="en-GB" sz="2200" dirty="0" err="1" smtClean="0"/>
              <a:t>asco</a:t>
            </a:r>
            <a:endParaRPr lang="en-GB" sz="2200" dirty="0" smtClean="0"/>
          </a:p>
          <a:p>
            <a:pPr marL="457200" indent="-457200">
              <a:buAutoNum type="arabicPeriod"/>
            </a:pPr>
            <a:r>
              <a:rPr lang="en-GB" sz="2200" dirty="0" smtClean="0"/>
              <a:t>Las </a:t>
            </a:r>
            <a:r>
              <a:rPr lang="en-GB" sz="2200" dirty="0" err="1" smtClean="0"/>
              <a:t>clases</a:t>
            </a:r>
            <a:r>
              <a:rPr lang="en-GB" sz="2200" dirty="0" smtClean="0"/>
              <a:t> de </a:t>
            </a:r>
            <a:r>
              <a:rPr lang="en-GB" sz="2200" dirty="0" err="1" smtClean="0"/>
              <a:t>educaci</a:t>
            </a:r>
            <a:r>
              <a:rPr lang="en-GB" sz="2200" dirty="0" err="1" smtClean="0">
                <a:cs typeface="Lucida Sans Unicode"/>
              </a:rPr>
              <a:t>ón</a:t>
            </a:r>
            <a:r>
              <a:rPr lang="en-GB" sz="2200" dirty="0" smtClean="0">
                <a:cs typeface="Lucida Sans Unicode"/>
              </a:rPr>
              <a:t> </a:t>
            </a:r>
            <a:r>
              <a:rPr lang="en-GB" sz="2200" dirty="0" err="1" smtClean="0">
                <a:cs typeface="Lucida Sans Unicode"/>
              </a:rPr>
              <a:t>f</a:t>
            </a:r>
            <a:r>
              <a:rPr lang="en-GB" sz="2200" dirty="0" err="1" smtClean="0">
                <a:cs typeface="Arial"/>
              </a:rPr>
              <a:t>ísica</a:t>
            </a:r>
            <a:r>
              <a:rPr lang="en-GB" sz="2200" dirty="0">
                <a:cs typeface="Arial"/>
              </a:rPr>
              <a:t> </a:t>
            </a:r>
            <a:r>
              <a:rPr lang="en-GB" sz="2200" dirty="0" smtClean="0">
                <a:cs typeface="Arial"/>
              </a:rPr>
              <a:t>me </a:t>
            </a:r>
            <a:r>
              <a:rPr lang="en-GB" sz="2200" dirty="0" err="1" smtClean="0">
                <a:cs typeface="Arial"/>
              </a:rPr>
              <a:t>dan</a:t>
            </a:r>
            <a:r>
              <a:rPr lang="en-GB" sz="2200" dirty="0" smtClean="0">
                <a:cs typeface="Arial"/>
              </a:rPr>
              <a:t> </a:t>
            </a:r>
            <a:r>
              <a:rPr lang="en-GB" sz="2200" dirty="0" err="1" smtClean="0">
                <a:cs typeface="Arial"/>
              </a:rPr>
              <a:t>miedo</a:t>
            </a:r>
            <a:endParaRPr lang="en-GB" sz="2200" dirty="0" smtClean="0"/>
          </a:p>
          <a:p>
            <a:pPr marL="457200" indent="-457200">
              <a:buAutoNum type="arabicPeriod"/>
            </a:pPr>
            <a:r>
              <a:rPr lang="en-GB" sz="2200" dirty="0" err="1" smtClean="0"/>
              <a:t>Prefiero</a:t>
            </a:r>
            <a:r>
              <a:rPr lang="en-GB" sz="2200" dirty="0" smtClean="0"/>
              <a:t> </a:t>
            </a:r>
            <a:r>
              <a:rPr lang="en-GB" sz="2200" dirty="0" err="1" smtClean="0"/>
              <a:t>alquilar</a:t>
            </a:r>
            <a:r>
              <a:rPr lang="en-GB" sz="2200" dirty="0" smtClean="0"/>
              <a:t> un </a:t>
            </a:r>
            <a:r>
              <a:rPr lang="en-GB" sz="2200" dirty="0" err="1" smtClean="0"/>
              <a:t>coche</a:t>
            </a:r>
            <a:r>
              <a:rPr lang="en-GB" sz="2200" dirty="0" smtClean="0"/>
              <a:t> </a:t>
            </a:r>
            <a:r>
              <a:rPr lang="en-GB" sz="2200" dirty="0" err="1" smtClean="0"/>
              <a:t>porque</a:t>
            </a:r>
            <a:r>
              <a:rPr lang="en-GB" sz="2200" dirty="0" smtClean="0"/>
              <a:t> no me </a:t>
            </a:r>
            <a:r>
              <a:rPr lang="en-GB" sz="2200" dirty="0" err="1" smtClean="0"/>
              <a:t>hace</a:t>
            </a:r>
            <a:r>
              <a:rPr lang="en-GB" sz="2200" dirty="0" smtClean="0"/>
              <a:t> tan </a:t>
            </a:r>
            <a:r>
              <a:rPr lang="en-GB" sz="2200" dirty="0" err="1" smtClean="0"/>
              <a:t>nervioso</a:t>
            </a:r>
            <a:r>
              <a:rPr lang="en-GB" sz="2200" dirty="0" smtClean="0"/>
              <a:t> </a:t>
            </a:r>
            <a:r>
              <a:rPr lang="en-GB" sz="2200" dirty="0" err="1" smtClean="0"/>
              <a:t>como</a:t>
            </a:r>
            <a:r>
              <a:rPr lang="en-GB" sz="2200" dirty="0" smtClean="0"/>
              <a:t> </a:t>
            </a:r>
            <a:r>
              <a:rPr lang="en-GB" sz="2200" dirty="0" err="1" smtClean="0"/>
              <a:t>ir</a:t>
            </a:r>
            <a:r>
              <a:rPr lang="en-GB" sz="2200" dirty="0" smtClean="0"/>
              <a:t> en </a:t>
            </a:r>
            <a:r>
              <a:rPr lang="en-GB" sz="2200" dirty="0" err="1" smtClean="0"/>
              <a:t>tren</a:t>
            </a:r>
            <a:endParaRPr lang="en-GB" sz="2200" dirty="0" smtClean="0"/>
          </a:p>
          <a:p>
            <a:pPr marL="457200" indent="-457200">
              <a:buAutoNum type="arabicPeriod" startAt="6"/>
            </a:pPr>
            <a:r>
              <a:rPr lang="en-GB" sz="2200" dirty="0" smtClean="0"/>
              <a:t>En el </a:t>
            </a:r>
            <a:r>
              <a:rPr lang="en-GB" sz="2200" dirty="0" err="1" smtClean="0"/>
              <a:t>futuro</a:t>
            </a:r>
            <a:r>
              <a:rPr lang="en-GB" sz="2200" dirty="0" smtClean="0"/>
              <a:t> me </a:t>
            </a:r>
            <a:r>
              <a:rPr lang="en-GB" sz="2200" dirty="0" err="1" smtClean="0"/>
              <a:t>encantar</a:t>
            </a:r>
            <a:r>
              <a:rPr lang="en-GB" sz="2200" dirty="0" err="1" smtClean="0">
                <a:cs typeface="Arial"/>
              </a:rPr>
              <a:t>ía</a:t>
            </a:r>
            <a:r>
              <a:rPr lang="en-GB" sz="2200" dirty="0" smtClean="0">
                <a:cs typeface="Arial"/>
              </a:rPr>
              <a:t> </a:t>
            </a:r>
            <a:r>
              <a:rPr lang="en-GB" sz="2200" dirty="0" err="1" smtClean="0">
                <a:cs typeface="Arial"/>
              </a:rPr>
              <a:t>ir</a:t>
            </a:r>
            <a:r>
              <a:rPr lang="en-GB" sz="2200" dirty="0" smtClean="0">
                <a:cs typeface="Arial"/>
              </a:rPr>
              <a:t> a </a:t>
            </a:r>
            <a:r>
              <a:rPr lang="en-GB" sz="2200" dirty="0" err="1" smtClean="0">
                <a:cs typeface="Arial"/>
              </a:rPr>
              <a:t>España</a:t>
            </a:r>
            <a:r>
              <a:rPr lang="en-GB" sz="2200" dirty="0" smtClean="0">
                <a:cs typeface="Arial"/>
              </a:rPr>
              <a:t> </a:t>
            </a:r>
            <a:r>
              <a:rPr lang="en-GB" sz="2200" dirty="0" err="1" smtClean="0">
                <a:cs typeface="Arial"/>
              </a:rPr>
              <a:t>porque</a:t>
            </a:r>
            <a:r>
              <a:rPr lang="en-GB" sz="2200" dirty="0" smtClean="0">
                <a:cs typeface="Arial"/>
              </a:rPr>
              <a:t> </a:t>
            </a:r>
            <a:r>
              <a:rPr lang="en-GB" sz="2200" dirty="0" err="1" smtClean="0">
                <a:cs typeface="Arial"/>
              </a:rPr>
              <a:t>es</a:t>
            </a:r>
            <a:r>
              <a:rPr lang="en-GB" sz="2200" dirty="0" smtClean="0">
                <a:cs typeface="Arial"/>
              </a:rPr>
              <a:t> un </a:t>
            </a:r>
            <a:r>
              <a:rPr lang="en-GB" sz="2200" dirty="0" err="1" smtClean="0">
                <a:cs typeface="Arial"/>
              </a:rPr>
              <a:t>país</a:t>
            </a:r>
            <a:r>
              <a:rPr lang="en-GB" sz="2200" dirty="0" smtClean="0">
                <a:cs typeface="Arial"/>
              </a:rPr>
              <a:t> </a:t>
            </a:r>
            <a:r>
              <a:rPr lang="en-GB" sz="2200" dirty="0" err="1" smtClean="0">
                <a:cs typeface="Arial"/>
              </a:rPr>
              <a:t>que</a:t>
            </a:r>
            <a:r>
              <a:rPr lang="en-GB" sz="2200" dirty="0" smtClean="0">
                <a:cs typeface="Arial"/>
              </a:rPr>
              <a:t> me </a:t>
            </a:r>
            <a:r>
              <a:rPr lang="en-GB" sz="2200" dirty="0" err="1" smtClean="0">
                <a:cs typeface="Arial"/>
              </a:rPr>
              <a:t>interesa</a:t>
            </a:r>
            <a:r>
              <a:rPr lang="en-GB" sz="2200" dirty="0" smtClean="0">
                <a:cs typeface="Arial"/>
              </a:rPr>
              <a:t> mucho y </a:t>
            </a:r>
            <a:r>
              <a:rPr lang="en-GB" sz="2200" dirty="0" err="1" smtClean="0">
                <a:cs typeface="Arial"/>
              </a:rPr>
              <a:t>nunca</a:t>
            </a:r>
            <a:r>
              <a:rPr lang="en-GB" sz="2200" dirty="0" smtClean="0">
                <a:cs typeface="Arial"/>
              </a:rPr>
              <a:t> he </a:t>
            </a:r>
            <a:r>
              <a:rPr lang="en-GB" sz="2200" dirty="0" err="1" smtClean="0">
                <a:cs typeface="Arial"/>
              </a:rPr>
              <a:t>visitado</a:t>
            </a:r>
            <a:r>
              <a:rPr lang="en-GB" sz="2200" dirty="0" smtClean="0">
                <a:cs typeface="Arial"/>
              </a:rPr>
              <a:t> antes.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42873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chocolates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407194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sorpresas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78605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la vela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714356"/>
            <a:ext cx="2643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las</a:t>
            </a:r>
            <a:r>
              <a:rPr lang="en-GB" sz="3200" dirty="0" smtClean="0"/>
              <a:t> </a:t>
            </a:r>
            <a:r>
              <a:rPr lang="en-GB" sz="3200" dirty="0" err="1" smtClean="0"/>
              <a:t>pel</a:t>
            </a:r>
            <a:r>
              <a:rPr lang="en-GB" sz="3200" dirty="0" err="1" smtClean="0">
                <a:cs typeface="Arial"/>
              </a:rPr>
              <a:t>ículas</a:t>
            </a:r>
            <a:r>
              <a:rPr lang="en-GB" sz="3200" dirty="0" smtClean="0">
                <a:cs typeface="Arial"/>
              </a:rPr>
              <a:t> de </a:t>
            </a:r>
            <a:r>
              <a:rPr lang="en-GB" sz="3200" dirty="0" err="1" smtClean="0">
                <a:cs typeface="Arial"/>
              </a:rPr>
              <a:t>acción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507207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el </a:t>
            </a:r>
            <a:r>
              <a:rPr lang="en-GB" sz="3200" dirty="0" err="1" smtClean="0"/>
              <a:t>f</a:t>
            </a:r>
            <a:r>
              <a:rPr lang="en-GB" sz="3200" dirty="0" err="1" smtClean="0">
                <a:cs typeface="Arial"/>
              </a:rPr>
              <a:t>útbol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429256" y="285749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los </a:t>
            </a:r>
            <a:r>
              <a:rPr lang="en-GB" sz="3200" dirty="0" err="1" smtClean="0"/>
              <a:t>besos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5357826"/>
            <a:ext cx="2643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los albergues juveniles</a:t>
            </a:r>
            <a:endParaRPr lang="es-E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3143248"/>
            <a:ext cx="371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ir</a:t>
            </a:r>
            <a:r>
              <a:rPr lang="en-GB" sz="3200" dirty="0" smtClean="0"/>
              <a:t> a la </a:t>
            </a:r>
            <a:r>
              <a:rPr lang="en-GB" sz="3200" dirty="0" err="1" smtClean="0"/>
              <a:t>bolera</a:t>
            </a:r>
            <a:r>
              <a:rPr lang="en-GB" sz="3200" dirty="0" smtClean="0"/>
              <a:t> con un </a:t>
            </a:r>
            <a:r>
              <a:rPr lang="en-GB" sz="3200" dirty="0" err="1" smtClean="0"/>
              <a:t>novio</a:t>
            </a:r>
            <a:r>
              <a:rPr lang="en-GB" sz="3200" dirty="0" smtClean="0"/>
              <a:t> / </a:t>
            </a:r>
            <a:r>
              <a:rPr lang="en-GB" sz="3200" dirty="0" err="1" smtClean="0"/>
              <a:t>una</a:t>
            </a:r>
            <a:r>
              <a:rPr lang="en-GB" sz="3200" dirty="0" smtClean="0"/>
              <a:t> </a:t>
            </a:r>
            <a:r>
              <a:rPr lang="en-GB" sz="3200" dirty="0" err="1" smtClean="0"/>
              <a:t>novia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214311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los </a:t>
            </a:r>
            <a:r>
              <a:rPr lang="en-GB" sz="3200" dirty="0" err="1" smtClean="0"/>
              <a:t>huevos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286380" y="1857364"/>
            <a:ext cx="2643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trabajar</a:t>
            </a:r>
            <a:r>
              <a:rPr lang="en-GB" sz="3200" dirty="0" smtClean="0"/>
              <a:t> de </a:t>
            </a:r>
            <a:r>
              <a:rPr lang="en-GB" sz="3200" dirty="0" err="1" smtClean="0"/>
              <a:t>abogado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271</Words>
  <Application>Microsoft Office PowerPoint</Application>
  <PresentationFormat>On-screen Show (4:3)</PresentationFormat>
  <Paragraphs>46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3</cp:revision>
  <dcterms:created xsi:type="dcterms:W3CDTF">2009-03-06T13:56:36Z</dcterms:created>
  <dcterms:modified xsi:type="dcterms:W3CDTF">2009-03-10T17:36:18Z</dcterms:modified>
</cp:coreProperties>
</file>